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commentAuthors.xml" ContentType="application/vnd.openxmlformats-officedocument.presentationml.commentAuthors+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xmlns="" userId="Rose Malcolm" providerId="None"/>
      </p:ext>
    </p:extLst>
  </p:cmAuthor>
  <p:cmAuthor id="2" name="Rose Malcolm" initials="RM [2]" lastIdx="7" clrIdx="1">
    <p:extLst>
      <p:ext uri="{19B8F6BF-5375-455C-9EA6-DF929625EA0E}">
        <p15:presenceInfo xmlns:p15="http://schemas.microsoft.com/office/powerpoint/2012/main" xmlns="" userId="17c9fa32013483c0" providerId="Windows Live"/>
      </p:ext>
    </p:extLst>
  </p:cmAuthor>
  <p:cmAuthor id="3" name="Ramesh Sannareddy" initials="RS" lastIdx="7" clrIdx="2">
    <p:extLst>
      <p:ext uri="{19B8F6BF-5375-455C-9EA6-DF929625EA0E}">
        <p15:presenceInfo xmlns:p15="http://schemas.microsoft.com/office/powerpoint/2012/main" xmlns=""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xmlns=""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0815"/>
    <p:restoredTop sz="85169"/>
  </p:normalViewPr>
  <p:slideViewPr>
    <p:cSldViewPr snapToGrid="0" snapToObjects="1">
      <p:cViewPr>
        <p:scale>
          <a:sx n="95" d="100"/>
          <a:sy n="95" d="100"/>
        </p:scale>
        <p:origin x="-398" y="79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pPr/>
              <a:t>7/24/2023</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pPr/>
              <a:t>‹#›</a:t>
            </a:fld>
            <a:endParaRPr lang="en-US"/>
          </a:p>
        </p:txBody>
      </p:sp>
    </p:spTree>
    <p:extLst>
      <p:ext uri="{BB962C8B-B14F-4D97-AF65-F5344CB8AC3E}">
        <p14:creationId xmlns:p14="http://schemas.microsoft.com/office/powerpoint/2010/main" xmlns=""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pPr/>
              <a:t>7/24/2023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pPr/>
              <a:t>‹#›</a:t>
            </a:fld>
            <a:endParaRPr lang="en-US"/>
          </a:p>
        </p:txBody>
      </p:sp>
    </p:spTree>
    <p:extLst>
      <p:ext uri="{BB962C8B-B14F-4D97-AF65-F5344CB8AC3E}">
        <p14:creationId xmlns:p14="http://schemas.microsoft.com/office/powerpoint/2010/main" xmlns=""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pPr/>
              <a:t>2</a:t>
            </a:fld>
            <a:endParaRPr lang="en-US" dirty="0"/>
          </a:p>
        </p:txBody>
      </p:sp>
    </p:spTree>
    <p:extLst>
      <p:ext uri="{BB962C8B-B14F-4D97-AF65-F5344CB8AC3E}">
        <p14:creationId xmlns:p14="http://schemas.microsoft.com/office/powerpoint/2010/main" xmlns=""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pPr/>
              <a:t>6</a:t>
            </a:fld>
            <a:endParaRPr lang="en-US"/>
          </a:p>
        </p:txBody>
      </p:sp>
    </p:spTree>
    <p:extLst>
      <p:ext uri="{BB962C8B-B14F-4D97-AF65-F5344CB8AC3E}">
        <p14:creationId xmlns:p14="http://schemas.microsoft.com/office/powerpoint/2010/main" xmlns=""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pPr/>
              <a:t>16</a:t>
            </a:fld>
            <a:endParaRPr lang="en-US"/>
          </a:p>
        </p:txBody>
      </p:sp>
    </p:spTree>
    <p:extLst>
      <p:ext uri="{BB962C8B-B14F-4D97-AF65-F5344CB8AC3E}">
        <p14:creationId xmlns:p14="http://schemas.microsoft.com/office/powerpoint/2010/main" xmlns=""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7/24/2023</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7/24/2023</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xmlns=""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xmlns=""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7/24/2023</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7/24/2023</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7/24/2023</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7/24/2023</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7/24/2023</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7/24/2023</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7/24/2023</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7/24/2023</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xmlns=""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GB" dirty="0" smtClean="0">
                <a:solidFill>
                  <a:schemeClr val="bg2"/>
                </a:solidFill>
                <a:latin typeface="Abadi"/>
                <a:ea typeface="SF Pro" pitchFamily="2" charset="0"/>
                <a:cs typeface="SF Pro" pitchFamily="2" charset="0"/>
              </a:rPr>
              <a:t>Gaurav Kothari</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24 JULY 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xmlns=""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pPr/>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xmlns=""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xmlns=""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xmlns=""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pPr/>
              <a:t>11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xmlns=""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xmlns=""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xmlns=""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xmlns=""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pPr/>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xmlns=""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pPr/>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xmlns=""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pPr/>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xmlns=""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pPr/>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xmlns=""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pPr/>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xmlns=""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pPr/>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xmlns=""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xmlns=""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xmlns="" id="{2E442304-DDBD-4F7B-8017-36BCC863FB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xmlns="" id="{5E107275-3853-46FD-A241-DE4355A426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xmlns=""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xmlns=""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xmlns=""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xmlns=""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xmlns=""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xmlns=""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pPr/>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xmlns=""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xmlns=""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pPr/>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xmlns=""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xmlns=""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xmlns=""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xmlns=""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xmlns=""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pPr/>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xmlns=""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xmlns=""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pPr/>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xmlns=""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xmlns=""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xmlns="" id="{5E39A796-BE83-48B1-B33F-35C4A32AAB5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xmlns="" id="{72F84B47-E267-4194-8194-831DB7B5547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xmlns=""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xmlns=""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xmlns=""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xmlns=""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xmlns=""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xmlns=""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xmlns=""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xmlns=""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xmlns="" id="{131BAD53-4E89-4F62-BBB7-26359763ED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xmlns="" id="{62756DA2-40EB-4C6F-B962-5822FFB54F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xmlns=""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xmlns=""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pPr/>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xmlns=""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xmlns=""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xmlns=""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pPr/>
              <a:t>35</a:t>
            </a:fld>
            <a:endParaRPr lang="en-US"/>
          </a:p>
        </p:txBody>
      </p:sp>
      <p:pic>
        <p:nvPicPr>
          <p:cNvPr id="6" name="Content Placeholder 5">
            <a:extLst>
              <a:ext uri="{FF2B5EF4-FFF2-40B4-BE49-F238E27FC236}">
                <a16:creationId xmlns:a16="http://schemas.microsoft.com/office/drawing/2014/main" xmlns=""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xmlns=""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pPr/>
              <a:t>36</a:t>
            </a:fld>
            <a:endParaRPr lang="en-US"/>
          </a:p>
        </p:txBody>
      </p:sp>
      <p:pic>
        <p:nvPicPr>
          <p:cNvPr id="4" name="Content Placeholder 3">
            <a:extLst>
              <a:ext uri="{FF2B5EF4-FFF2-40B4-BE49-F238E27FC236}">
                <a16:creationId xmlns:a16="http://schemas.microsoft.com/office/drawing/2014/main" xmlns=""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xmlns=""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pPr/>
              <a:t>37</a:t>
            </a:fld>
            <a:endParaRPr lang="en-US"/>
          </a:p>
        </p:txBody>
      </p:sp>
      <p:pic>
        <p:nvPicPr>
          <p:cNvPr id="4" name="Content Placeholder 3">
            <a:extLst>
              <a:ext uri="{FF2B5EF4-FFF2-40B4-BE49-F238E27FC236}">
                <a16:creationId xmlns:a16="http://schemas.microsoft.com/office/drawing/2014/main" xmlns=""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xmlns=""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pPr/>
              <a:t>39</a:t>
            </a:fld>
            <a:endParaRPr lang="en-US"/>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xmlns=""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xmlns=""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xmlns=""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xmlns=""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xmlns="" id="{F170E346-B98B-43A6-A4DA-D36FF63284B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xmlns=""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xmlns=""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xmlns="" id="{2550BE34-C2B8-49B8-8519-67A8CAD51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xmlns="" id="{A7457DD9-5A45-400A-AB4B-4B4EDECA25F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xmlns="" id="{441CF7D6-A660-431A-B0BB-140A0D5556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xmlns="" id="{0570A85B-3810-4F95-97B0-CBF4CCDB38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xmlns=""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xmlns=""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pPr/>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xmlns=""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xmlns=""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pPr/>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xmlns=""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pPr/>
              <a:t>5</a:t>
            </a:fld>
            <a:endParaRPr lang="en-US" dirty="0"/>
          </a:p>
        </p:txBody>
      </p:sp>
    </p:spTree>
    <p:extLst>
      <p:ext uri="{BB962C8B-B14F-4D97-AF65-F5344CB8AC3E}">
        <p14:creationId xmlns:p14="http://schemas.microsoft.com/office/powerpoint/2010/main" xmlns=""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pPr/>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xmlns=""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pPr/>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xmlns=""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pPr/>
              <a:t>8</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xmlns=""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xmlns=""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pPr/>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xmlns=""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xmlns=""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1315</TotalTime>
  <Words>1592</Words>
  <Application>Microsoft Office PowerPoint</Application>
  <PresentationFormat>Custom</PresentationFormat>
  <Paragraphs>206</Paragraphs>
  <Slides>46</Slides>
  <Notes>3</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Custom Design</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gaurav kothari</cp:lastModifiedBy>
  <cp:revision>199</cp:revision>
  <dcterms:created xsi:type="dcterms:W3CDTF">2021-04-29T18:58:34Z</dcterms:created>
  <dcterms:modified xsi:type="dcterms:W3CDTF">2023-07-24T05:04:41Z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